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9" r:id="rId5"/>
    <p:sldId id="270" r:id="rId6"/>
    <p:sldId id="271" r:id="rId7"/>
    <p:sldId id="272" r:id="rId8"/>
    <p:sldId id="273" r:id="rId9"/>
    <p:sldId id="329" r:id="rId10"/>
    <p:sldId id="330" r:id="rId11"/>
    <p:sldId id="274" r:id="rId12"/>
    <p:sldId id="331" r:id="rId13"/>
    <p:sldId id="332" r:id="rId14"/>
    <p:sldId id="333" r:id="rId15"/>
    <p:sldId id="334" r:id="rId16"/>
    <p:sldId id="328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321" r:id="rId25"/>
    <p:sldId id="267" r:id="rId26"/>
    <p:sldId id="327" r:id="rId27"/>
    <p:sldId id="320" r:id="rId28"/>
    <p:sldId id="319" r:id="rId29"/>
    <p:sldId id="326" r:id="rId30"/>
    <p:sldId id="324" r:id="rId31"/>
    <p:sldId id="325" r:id="rId32"/>
    <p:sldId id="322" r:id="rId33"/>
    <p:sldId id="323" r:id="rId34"/>
    <p:sldId id="311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8" r:id="rId46"/>
    <p:sldId id="317" r:id="rId47"/>
    <p:sldId id="315" r:id="rId48"/>
    <p:sldId id="316" r:id="rId49"/>
    <p:sldId id="314" r:id="rId50"/>
    <p:sldId id="313" r:id="rId51"/>
    <p:sldId id="312" r:id="rId5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9642" autoAdjust="0"/>
  </p:normalViewPr>
  <p:slideViewPr>
    <p:cSldViewPr>
      <p:cViewPr varScale="1">
        <p:scale>
          <a:sx n="73" d="100"/>
          <a:sy n="73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0A2D0-85B2-4D26-B670-3194B04924AD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A747-EB3E-49F9-84D6-16FABA727D1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olafhajek.c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rezi.com/explore/staff-picks/" TargetMode="External"/><Relationship Id="rId3" Type="http://schemas.openxmlformats.org/officeDocument/2006/relationships/hyperlink" Target="https://prezi.com/user/ug5rxhxe7sez/" TargetMode="External"/><Relationship Id="rId7" Type="http://schemas.openxmlformats.org/officeDocument/2006/relationships/hyperlink" Target="https://prezi.com/latest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rezi.com/2gmiyon6de6v/propuesta-de-trabajo-ejercicio-plastico/" TargetMode="External"/><Relationship Id="rId5" Type="http://schemas.openxmlformats.org/officeDocument/2006/relationships/hyperlink" Target="https://prezi.com/kxhhasu7nzyi/sesion-1-present-un-mundo-de-posibilidades/" TargetMode="External"/><Relationship Id="rId4" Type="http://schemas.openxmlformats.org/officeDocument/2006/relationships/hyperlink" Target="https://prezi.com/zme51qbj1jhh/sesion-2-uso-significativo-de-las-tecnologias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489B6-ADDC-411D-A138-1C43BEF3A044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COHESIÓN/SOLIDARIDAD: la cohesión en un grupo es el resultado de todas las fuerzas que actúan para las personas que lo forman permanezcan unidos en él y el desarrollo de valores y actitudes dirigidos al apoyo, respaldo, protección, ayuda. Se puede definir como el “cemento” que une a las personas que integran un grupo: unión e identificación. Algunos comportamientos del grupo que se observa pueden tomarse como indicativos de esa cohesión o unidad, por ejemplo, trabajan de forma conjunta, tienen un sentido de que forman un grupo, les gusta estar juntos, son solidarios unos con otros y están próximos entre sí.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489B6-ADDC-411D-A138-1C43BEF3A044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DIVERSIDAD: en ocasiones, y de forma característica en el programa MUS-E, los grupos están integrados por miembros que son heterogéneos (variados, diferentes) en numerosas áreas: sus ideas (creencias, opiniones), valores, actitudes, procedencia cultural, etnia, género, opción sexual, edad, aspecto físico, capacidades o discapacidades, etc.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489B6-ADDC-411D-A138-1C43BEF3A044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ncorporando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aspectos del folclore, la mitología y la religión, el artista berlinés 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Olaf </a:t>
            </a:r>
            <a:r>
              <a:rPr lang="es-E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Haje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realiza unos impactantes retratos de mujeres y hombres fusionados con elementos naturales. Generalmente sus peinados y barbas son los que son sometidos a este </a:t>
            </a:r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mashup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surrealista de la naturaleza.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A2CFE-4F85-4E93-9B85-BE46BBEB4DDD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b="0" i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Mandalas</a:t>
            </a:r>
            <a:r>
              <a:rPr lang="es-E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(formas circulares) realizados por niños y niñas con objetos de la naturaleza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D8DE7-8ACA-4264-8A8B-42F9B1C075D1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Transcripción de Cohesión Grupal: Elaboración de </a:t>
            </a:r>
            <a:r>
              <a:rPr lang="es-ES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Mandalas</a:t>
            </a:r>
            <a:endParaRPr lang="es-ES" sz="1200" b="1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Cohesión Grupal: Elaboración de </a:t>
            </a:r>
            <a:r>
              <a:rPr lang="es-ES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Mandalas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Objetivos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través de la técnica de elaboración de "</a:t>
            </a:r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mandalas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", favorecer el contacto entre colaboradores (as) de distintos departamentos de la empresa. 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Promover cohesión grupal y trabajo en equipo.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Materiales y recursos necesarios: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Espacio cómodo para trabajar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 mantas grandes (que sirvan como lienzos)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Pinceles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Pinturas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Pilots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Toallas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Colaboración humana que brinde apoyo, contención y seguridad emocional.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Cronograma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Bienvenida y encuadre (5 minutos)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Invitado sorpresa (Actor): Explica qué es y cuál es la utilidad de un </a:t>
            </a:r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mandala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(10 minutos)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Elaboración artística de </a:t>
            </a:r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mandalas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por sub grupos constituidos por personas de distintos departamentos. (25 minutos )</a:t>
            </a:r>
          </a:p>
          <a:p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Exposición y Reflexión (25 minutos máx.)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4.Reto grupal: trabajo en equipo (10 minutos)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5.Cierre y agradecimiento (5 minutos)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6.Refrigerio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Resultados esperados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Contacto entre las y los colaboradores de distintos departamentos de la empresa.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Relajación grupal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Diversión grupal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Creación de posibles lazos entre compañeros (as).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Qué es un </a:t>
            </a:r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Mandala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palabra proviene del "sánscrito" y significa "círculo sagrado". Simbolizan: sanación,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totalidad, unión e integración.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la cultura egipcia se utilizaban dentro de las casas para atraer la energía o para transmutar la negativa en positiva, así como para crear armonía y balance en casa. En la civilización China, aún hoy se utilizan para generar abundancia y prosperidad, así como para crear salud.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 qué hacer un </a:t>
            </a:r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mandala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grupal?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Desde el punto de vista psicológico, tiene una función lúdico-terapéutica. La libertad de la creación va revelando imágenes de la organización interior de la persona o grupo. Es un instrumento para crear, contener y entender.</a:t>
            </a:r>
            <a:b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"El arte une, acompaña y da fuerzas."</a:t>
            </a:r>
            <a:br>
              <a:rPr lang="es-E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s-E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Grupo Movilizarte</a:t>
            </a:r>
            <a:endParaRPr lang="es-E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Más presentaciones </a:t>
            </a:r>
            <a:r>
              <a:rPr lang="es-E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  <a:r>
              <a:rPr lang="es-E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Maricris</a:t>
            </a:r>
            <a:r>
              <a:rPr lang="es-E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Castillo </a:t>
            </a:r>
            <a:r>
              <a:rPr lang="es-ES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Hellmund</a:t>
            </a:r>
            <a:endParaRPr lang="es-E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Sesión 2: Uso significativo de las tecno...</a:t>
            </a:r>
            <a:endParaRPr lang="es-ES" sz="1200" b="1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Sesión 1: </a:t>
            </a:r>
            <a:r>
              <a:rPr lang="es-ES" sz="1200" b="1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Present</a:t>
            </a:r>
            <a:r>
              <a:rPr lang="es-E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 Un Mundo de </a:t>
            </a:r>
            <a:r>
              <a:rPr lang="es-ES" sz="1200" b="1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Posibilida</a:t>
            </a:r>
            <a:r>
              <a:rPr lang="es-E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...</a:t>
            </a:r>
            <a:endParaRPr lang="es-ES" sz="1200" b="1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Propuesta de trabajo: Ejercicio Plástico</a:t>
            </a:r>
            <a:endParaRPr lang="es-ES" sz="1200" b="1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Taller </a:t>
            </a:r>
            <a:r>
              <a:rPr lang="es-ES" sz="1200" b="0" i="0" u="none" strike="noStrike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Arteterapéutico</a:t>
            </a:r>
            <a:endParaRPr lang="es-E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Más presentaciones por autor/a</a:t>
            </a:r>
            <a:endParaRPr lang="es-E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Presentaciones populares</a:t>
            </a:r>
          </a:p>
          <a:p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 los 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últimos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es-E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prezis</a:t>
            </a:r>
            <a:r>
              <a:rPr lang="es-E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los más </a:t>
            </a:r>
            <a:r>
              <a:rPr lang="es-E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populares</a:t>
            </a:r>
            <a:endParaRPr lang="es-ES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4FD674-1C9F-4A3C-8729-97E78AD3E694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FA122-BBD1-4AB4-A507-562721994929}" type="datetimeFigureOut">
              <a:rPr lang="es-ES" smtClean="0"/>
              <a:pPr/>
              <a:t>04/06/2019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7FCD0-C435-4FD5-AA6E-3C07C0AE72C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olafhajek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-24"/>
            <a:ext cx="9144000" cy="3571875"/>
          </a:xfrm>
          <a:solidFill>
            <a:srgbClr val="FFC000"/>
          </a:solidFill>
        </p:spPr>
        <p:txBody>
          <a:bodyPr/>
          <a:lstStyle/>
          <a:p>
            <a:r>
              <a:rPr lang="es-ES" dirty="0" smtClean="0"/>
              <a:t>FUNDACION YEHUDI MENUIN</a:t>
            </a:r>
            <a:br>
              <a:rPr lang="es-ES" dirty="0" smtClean="0"/>
            </a:br>
            <a:r>
              <a:rPr lang="es-ES" dirty="0" smtClean="0"/>
              <a:t>2018-19</a:t>
            </a:r>
            <a:br>
              <a:rPr lang="es-ES" dirty="0" smtClean="0"/>
            </a:br>
            <a:r>
              <a:rPr lang="es-ES" dirty="0" smtClean="0"/>
              <a:t>POR LUISA VALDÉS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2530" name="Picture 2" descr="Fundación Yehudi Menuhin, desde el arte para los niñ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590925"/>
            <a:ext cx="6096000" cy="3267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4942" y="142852"/>
            <a:ext cx="3929058" cy="6500858"/>
          </a:xfrm>
          <a:solidFill>
            <a:srgbClr val="FFFF00"/>
          </a:solidFill>
        </p:spPr>
        <p:txBody>
          <a:bodyPr/>
          <a:lstStyle/>
          <a:p>
            <a:r>
              <a:rPr lang="es-ES" dirty="0" smtClean="0"/>
              <a:t>PINTAMOS NUESTRO LADO NEGRO</a:t>
            </a:r>
            <a:endParaRPr lang="es-ES" dirty="0"/>
          </a:p>
        </p:txBody>
      </p:sp>
      <p:pic>
        <p:nvPicPr>
          <p:cNvPr id="98308" name="Picture 4" descr="https://lh3.googleusercontent.com/G1SyZLJdKYuZs4tnTD8wjPBlKOk4W_R2VD0Akq6fgoLKQs1rVljDEZ3BXhxibkD5dg6T9syf9Gi6gXeSxjk6bb8iITyWafTV3ahJ9cgF7JVM2JLWJsXQzQmyEwPns3vszVm--wYogYZVsPYWE4dbQWOuv23eJsWGBlBQ92j7DLjSXcXmVji1SElCbN28yKElG2CHV7ydZKN4-vzRMlVOMugSoYS4DzAtMk8Ofw_lCqipsF2TUZBLhB_HgAMPTD_-RJH5DW9apjBdGNaSCicfYa0o6-QV2GvciD9wHMhU1sQteAn6QrzXntEyLs1HutK3Hs29UotbAWVjSq2_whbQiwYwA3MY9QiG28KSSWhFLKNUUSZARX62Ri7JqyZFyLShDMrvCxUm4I9BlPX2QbdpuAGkYOh70PvfiCQPXHX1sBHzZRR6n5ij1Ss1zpE8zjQ_wmxrDnQtqKxBXJ-0IrMRvy_YwgF21dA035Kdrv4ADuouVu24dIyFtknhxPs1PdlcK5XNHCHxiqG7c9-HDEAoljOe-j4GQnf2zlXDBRuET_IVnZwql0IKkeE9O2-568BxQcO1Wn74Lt9U9p19mnv1HQ03bJozuQ6RAQmdkz4HAI3huvylCCS__i3fFP_aflrC0Wuv475DpxDfXbNQt3AbSaO2qTO_CEk=w704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6853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Parte de </a:t>
            </a:r>
            <a:r>
              <a:rPr lang="es-ES" dirty="0" smtClean="0"/>
              <a:t>atrás -LLENA DE COLOR Y ALEGRÍA</a:t>
            </a:r>
            <a:endParaRPr lang="es-ES" dirty="0"/>
          </a:p>
        </p:txBody>
      </p:sp>
      <p:pic>
        <p:nvPicPr>
          <p:cNvPr id="45058" name="Picture 2" descr="Resultado de imagen de diseÃ±os coloridos para pint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1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92867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ES" dirty="0" smtClean="0"/>
              <a:t>MUNDO OPTIMISTA Y DE COLOR</a:t>
            </a:r>
            <a:endParaRPr lang="es-ES" dirty="0"/>
          </a:p>
        </p:txBody>
      </p:sp>
      <p:pic>
        <p:nvPicPr>
          <p:cNvPr id="99330" name="Picture 2" descr="https://lh3.googleusercontent.com/Ar-7MqCNJau4bV3yV4DbTWH14lCYxybryi7aZBsU71q2aHcdtv61iLTxa_4QV3bTLj5A4LCTS71u1ynVRyXZXf81Ov0KTpNDfId-Oa5CSQ2yl436qZfqzk_Ge602wzkkLLf9_npoW0GY2bCOKe8lsLLTNgnKVaHEwnkd6UUBUwaqP1_vCrUv1WYFDMlhvLkOgdxp_fCEwzM6VCZvL-GgrkGn5gBsrqyDUG-x3Z5hHONfPFKsT0MuUF5PNbZ2NjJq-TpSDO2PQ5lQQijxgKFDLvnemlUrDPJIn8LccMmnh3lLEyudg1oe3h21ttTXwX-wXvOpqkrcRAyOhXtErD_bVRKWKOpbsUlui0oUno9pqmlBhYoS7uCHmKQCnH1eTnWCAx4AUlD5s15kPB_WQuBEqgei8Snedkp1ih0yfQkXESZul85zU06vQv5xx-fqnqv3ZsLb_wl9raPTn0B8AbJLEXTFXF7ogKSXuHMM8smQxqI1wWlGKwkE5f4RFtY5F_MLm8-z2znK5pgwZytVrU02gOuC-C4O0qMRnAT6OtQ8401zSkt3tOJ8XyAnHdIO8I82Ug7TiFiPFvg9iSgReTZ6dLnqXYRm6CABgzeu4IfWs_zFJKUJqNN-q71wy97OGoaIVu9KWf17Okk3dOGohZfQ_AC76fIXnuo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7344"/>
            <a:ext cx="7429520" cy="5570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LE DAMOS LA VUELTA Y TODO ES COLOR</a:t>
            </a:r>
            <a:endParaRPr lang="es-ES" dirty="0"/>
          </a:p>
        </p:txBody>
      </p:sp>
      <p:pic>
        <p:nvPicPr>
          <p:cNvPr id="100354" name="Picture 2" descr="https://lh3.googleusercontent.com/rze0z5svfhrAdBbXPsOst2-tmceV2o9P6sfU2XNXyGaRhlHpb1pJR0l9eVrqfSW1G4bVlSPvLbXagTTE1TlaXS8FocGBLTQFsHcBu4HWR4emOlKYj8tBjjshT6jgQ0_HrQLIDo3bxAt7T0hrlAwiUlPT1Mb5-3sW4zjeaid91mkr4ZBJhfZ4Tt8UfnKEKxtD0C2Ian0ipLOhYSNKm0qGvL91Et-2q813DUO7UHWPFS9MrMkvscRJF5cz8zS8OKaXdAfZnSJzO9vICzdp7SHNMcYn-W9iAhrBIFEHjkVnei5JTnBHTf5ZQ2j6q6aT3rujmChXWxbsVW6Gu2ioeyzTiB3A8jNGQZU-w1DhxPp4VMlxB7WKpGem8CDgUQ6diyPcLc_8jc9CwQ-zN_NvU3H_uY12i_IB3DaxpRcCHqvp76l_VgQnelRhax7AKsfXS1VJyGg9hhZjAVyAlNLrHsV50tzTWH6MYoJZuD3DSXHYCjxaA-xlFlla_-rQmDpcjr-jRLn43Ox79u2IUK7ZCucnMF3WpR8OSDScPj5rboV_LmZF_w7GGcpk6ior9EgdLga264xbpGRPYCxP3S-8BPI5iv1MuU_yFrQn7BGuOiwLlp9ciTrynuVDb9t0s6E0jgCvZlPAcvOmmPv794Kl8tfIvuyQgClSkmE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4549"/>
            <a:ext cx="8286808" cy="6213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4" y="214290"/>
            <a:ext cx="4000496" cy="121444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PINTAMOS EN EQUIPOS</a:t>
            </a:r>
            <a:endParaRPr lang="es-ES" dirty="0"/>
          </a:p>
        </p:txBody>
      </p:sp>
      <p:pic>
        <p:nvPicPr>
          <p:cNvPr id="101378" name="Picture 2" descr="https://lh3.googleusercontent.com/Ws1fzFki5WuYXc6a4yg7yEtnuerPWqzwk29zzcTE4rh1K1WTrmJ9aKNNP7ob7EjDGRw60HkFezWF3uEMwBfKu7hDOfMp_VMbzIBSCuyCCjdVHR9Wuuc2Cm_9nLA78s5SPdkQaDSewGxS_gLqOkqStp9oE0vYd5P2e3Lo0NjQhrqyof2xUuIn4Fus27GWri1qLsKt0O4Zpc2NQQqpB_TJe5mqZq9hy1_Pyx0P5QtdwgaQS3Nygzl2ty_CH2EW1pVDiaC_UDm3VbIruV8RAKKdMDCmhYdlqv5BSNuy_sn4dpBdoYFZisFTsuR8CoAdWrN2Yrt_JbCLU86i-VjuYvFan0e-ps6VpjgS6clc7f4TYVsBoj3y_gVRpOHDqh13Sn-JTtxL9VIzQ_BVTlhbvZTIw2Ik-qQyF-g31Gd3vQZ5qUpmdG-ru16iK_NvXw7SVlJHGNhRN82qseu-kU-vsaWtzrJ2a7ZTxXA2FZUt6qCUjuRV4Y6hgumrzrrFHEuuvlpZRZfkHVedpgZ36yIjJYynrgsbfiJe9lu3wQrttvJyi7XDw0khHTFTz_r82WOdFqwK7iDWIm2ZzEHCZRe22Zo3ILOw8PH_qScvfekafXJqeRsF_srW2R56m3gQfT-Js9-O_abu87VAxswx6RWMIM-EI6FYCdLXhBE=w704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7155" cy="6858000"/>
          </a:xfrm>
          <a:prstGeom prst="rect">
            <a:avLst/>
          </a:prstGeom>
          <a:noFill/>
        </p:spPr>
      </p:pic>
      <p:pic>
        <p:nvPicPr>
          <p:cNvPr id="101380" name="Picture 4" descr="https://lh3.googleusercontent.com/NcSpXqzgXybxXZfn8GxrXXdKU5cvrZ8TEqXlR3GSkvDZ6lj7BO1PqmwBTdFQsi-VDDzE_LDfCVWWj3TasV7lgB-Gz6cMkhVFQOYGH7cemxPdeLDBEZCC5u_SIEC9WdYLnJ5eXlzRNo_r8j1KmMGyxxQbwAWJS8idclID40pGXNEmGMEAWSYpY_2ggwOqdm2ypGezj93rXNNRuPsyfPPzZijlzeHW034i0E0B0yNN7Bp5oaMIrX13R8WcQ4R_B2-CPbtlzMcc1jOGQLLBFA81fiXtllC7nr79C258COaBIsl697tI2JT--I907I093OZ-4wBP5UnPMJqDIHKymH5eqMwplBb2I-_h1ioveiiyl-fCptOZEJIW4OT2D7uyLvbdPOazHaplIHIBg9Jjgx7EkGujVXn-b022X8MtqqyrU6HB55JL4dy2szSkVqATN_Th-1Fot54_hlGijdBgUjt343JplrgvBnmGOxvF3sDJ0KKkooexKCeakZ28FCY1mXmLxpJ7TGiSBXVO33AGU1CSMuZ4y9fRju-Ghp6yn6FqONqjgkMcnhvj7d3DBBiVCVpUNxV2rEXbOPFiBoPafe4vDBZMQP2qAgk7NUD8fWlXKhSaSjDnljO6lDU2vH747BePlixErkm-WsBa3nz-qa0p5YV83M_YVmI=w704-h938-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9988" y="1576404"/>
            <a:ext cx="3964012" cy="5281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ES" sz="3200" dirty="0" smtClean="0"/>
              <a:t>UN MUNDO DE COLOR CONSTRUIDO ENTRE TODOS</a:t>
            </a:r>
            <a:endParaRPr lang="es-ES" sz="3200" dirty="0"/>
          </a:p>
        </p:txBody>
      </p:sp>
      <p:pic>
        <p:nvPicPr>
          <p:cNvPr id="102402" name="Picture 2" descr="https://lh3.googleusercontent.com/diTKzBwZmtqmnXthTaFj_VK1Wj7codPBt23CYZ6kNnB5zUAvfv1s3s6onArlZFnRmEndIM9oivWhcpzgmCt7U-d3kVixx79uW2poGrxLcjWMc19tAc2kW5MyeP0x_JGxyXaGy0J6xT8W8yMzMJKsR2xQaBoaafVfctSJ9V_xAWbsP8Jz55416Q2-5jSATH6Id1smOmNKYAuII5XP6VAdg-Oc82CHPbIgpXEPLa03s3YkLzFbkGhx7u95bH_Huj7WYqhAm56VX_I8DF53VWjf1TyeUPxE7MTOTnQiRo_Hl36yqCWMXBm86IuHPbDj853a44-8rRMKG464MyTseRUT_Bhb7HX106fSIsEm_n1Uyd0X-qXihBuPq56U4yCTGJ8eI24UK-AbPz0ywjmqfz9NNSmJKLCgXE_1-kZ9I8bvRmZlLrib43g3X9Bx3eKSOSso1yqDyzY8GiSksHG7xK_7N7aInzJazkOoBQjogrRbnk5h939oqlE6nFly5WV-se-BI1NLWsg4ZJ7HJtbpirxOJ2SbZOHecwKawRE_yj0g9iAfymnbw89XdgCwm29HdBkhOB2ivg4Ux6KwS7DYJzH0KOhkBNgDgMXc3cYdXB5JPwToJuzVetgCL5HiyQqygaAFxU_DFj7GLiI-lLrudSIYMmZFlyocghM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4572"/>
            <a:ext cx="8286776" cy="6213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715436" cy="71438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MOMENTOS PARA CONVERSAR</a:t>
            </a:r>
            <a:endParaRPr lang="es-ES" dirty="0"/>
          </a:p>
        </p:txBody>
      </p:sp>
      <p:pic>
        <p:nvPicPr>
          <p:cNvPr id="96258" name="Picture 2" descr="https://lh3.googleusercontent.com/-mNl1Uuf_k3xj_iWT_AhPfKC2wnhouJT_8kknE_SsII3ErNXaPiLAzsMCP53Ribo38_wVyhutwYoYcTAP1jHtKfBX7su4GAR4UVAa-ArNygH3Opzyc2NC_4C6yITHGPDJL7LZuX-QU0F0UwvkVn1sBgvstuuvip_RWAau-aCk9Bzs1dtuYGqNpZ-cPCQJw2xfs4fUNEJ7ZVGKL5VSKg9jw1sR2kBIoGvZ0E35A_51pbvLsypwQ9xwLDAsWRzZ_I0ehxK3YTmMe2Uv-cu3U_hw8uYiiQ_6e9QYBNgPqV1JYppVKDuxBrdgDJHaBXMkOpFtOyuuFkxgnwwX5SMLPAyq18JC1mLO2rUMKHaIaCUS1ZxNfXCa6YFD4rNUnNeWCeE6r_fwWgpDApmoVXA_0lQt1wUpXpIv1fnDVTEBiR0feg7h0IXip12hsHfT7kfHiSmVJRfTwSA_UHolE7UhGlC9cERInoMv9cMhwAKzc9R913B3VmO9ZT9C9wcuvQ4kx-h-PIVA2xvcp9g_4ix3XrkpOKx_78bAm9Z9S9ZgHm4hYP-mjbP7fo7ZCN7KblcuKRSZ-yEymO4IBpubjp_ZNZQv6CaOFWrunOj45xYYfQVC5VCsujDSSjMK5dsdPyh9lAfV1uMxfGauXHGRr00lNS9LyPTx5h8jZY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33528"/>
            <a:ext cx="7234556" cy="5424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9704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b="1" dirty="0" smtClean="0"/>
              <a:t>2-SESIÓN-</a:t>
            </a:r>
            <a:br>
              <a:rPr lang="es-ES" b="1" dirty="0" smtClean="0"/>
            </a:br>
            <a:r>
              <a:rPr lang="es-ES" sz="3600" b="1" dirty="0" smtClean="0"/>
              <a:t>TITULO-NOS MIRAMOS, NOS CONOCEMOS</a:t>
            </a:r>
            <a:endParaRPr lang="es-ES" sz="3600" dirty="0"/>
          </a:p>
        </p:txBody>
      </p:sp>
      <p:sp>
        <p:nvSpPr>
          <p:cNvPr id="3" name="2 Rectángulo"/>
          <p:cNvSpPr/>
          <p:nvPr/>
        </p:nvSpPr>
        <p:spPr>
          <a:xfrm>
            <a:off x="0" y="2285993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/>
              <a:t>2</a:t>
            </a:r>
            <a:r>
              <a:rPr lang="es-ES" sz="2400" b="1" dirty="0" smtClean="0"/>
              <a:t>-SESIÓN-TITULO-NOS MIRAMOS, NOS CONOCEMOS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b="1" dirty="0" smtClean="0"/>
              <a:t>DURACIÓN</a:t>
            </a:r>
            <a:r>
              <a:rPr lang="es-ES" sz="2400" dirty="0" smtClean="0"/>
              <a:t>- 50 </a:t>
            </a:r>
            <a:r>
              <a:rPr lang="es-ES" sz="2400" dirty="0" err="1" smtClean="0"/>
              <a:t>mn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b="1" dirty="0" smtClean="0"/>
              <a:t>PRESENTACIÓN</a:t>
            </a:r>
            <a:r>
              <a:rPr lang="es-ES" sz="2400" dirty="0" smtClean="0"/>
              <a:t>-</a:t>
            </a:r>
            <a:r>
              <a:rPr lang="en-US" sz="2400" dirty="0" smtClean="0"/>
              <a:t> </a:t>
            </a:r>
            <a:r>
              <a:rPr lang="es-ES" sz="2400" dirty="0" smtClean="0"/>
              <a:t>-obras del autor-</a:t>
            </a:r>
            <a:r>
              <a:rPr lang="es-ES" sz="2400" i="1" dirty="0" smtClean="0"/>
              <a:t> Olaf </a:t>
            </a:r>
            <a:r>
              <a:rPr lang="es-ES" sz="2400" i="1" dirty="0" err="1" smtClean="0"/>
              <a:t>Haje</a:t>
            </a:r>
            <a:endParaRPr lang="es-ES" sz="2400" i="1" dirty="0" smtClean="0"/>
          </a:p>
          <a:p>
            <a:r>
              <a:rPr lang="en-US" sz="2400" b="1" dirty="0" smtClean="0"/>
              <a:t>DESARROLLO- En </a:t>
            </a:r>
            <a:r>
              <a:rPr lang="en-US" sz="2400" b="1" dirty="0" err="1" smtClean="0"/>
              <a:t>parejas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trabajamos</a:t>
            </a:r>
            <a:r>
              <a:rPr lang="en-US" sz="2400" b="1" dirty="0" smtClean="0"/>
              <a:t>  el </a:t>
            </a:r>
            <a:r>
              <a:rPr lang="en-US" sz="2400" b="1" dirty="0" err="1" smtClean="0"/>
              <a:t>retrato</a:t>
            </a:r>
            <a:r>
              <a:rPr lang="en-US" sz="2400" b="1" dirty="0" smtClean="0"/>
              <a:t>  y le </a:t>
            </a:r>
            <a:r>
              <a:rPr lang="en-US" sz="2400" b="1" dirty="0" err="1" smtClean="0"/>
              <a:t>preguntamos</a:t>
            </a:r>
            <a:r>
              <a:rPr lang="en-US" sz="2400" b="1" dirty="0" smtClean="0"/>
              <a:t> al  </a:t>
            </a:r>
            <a:r>
              <a:rPr lang="en-US" sz="2400" b="1" dirty="0" err="1" smtClean="0"/>
              <a:t>otro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es</a:t>
            </a:r>
            <a:r>
              <a:rPr lang="en-US" sz="2400" b="1" dirty="0" smtClean="0"/>
              <a:t> lo </a:t>
            </a:r>
            <a:r>
              <a:rPr lang="en-US" sz="2400" b="1" dirty="0" err="1" smtClean="0"/>
              <a:t>que</a:t>
            </a:r>
            <a:r>
              <a:rPr lang="en-US" sz="2400" b="1" dirty="0" smtClean="0"/>
              <a:t> le </a:t>
            </a:r>
            <a:r>
              <a:rPr lang="en-US" sz="2400" b="1" dirty="0" err="1" smtClean="0"/>
              <a:t>gusta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porque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es</a:t>
            </a:r>
            <a:r>
              <a:rPr lang="en-US" sz="2400" b="1" dirty="0" smtClean="0"/>
              <a:t> lo </a:t>
            </a:r>
            <a:r>
              <a:rPr lang="en-US" sz="2400" b="1" dirty="0" err="1" smtClean="0"/>
              <a:t>que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vamos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poner</a:t>
            </a:r>
            <a:r>
              <a:rPr lang="en-US" sz="2400" b="1" dirty="0" smtClean="0"/>
              <a:t> </a:t>
            </a:r>
            <a:r>
              <a:rPr lang="en-US" sz="2400" b="1" dirty="0" smtClean="0"/>
              <a:t>en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cabeza</a:t>
            </a:r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Al final de la </a:t>
            </a:r>
            <a:r>
              <a:rPr lang="en-US" sz="2400" b="1" dirty="0" err="1" smtClean="0"/>
              <a:t>sesion</a:t>
            </a:r>
            <a:r>
              <a:rPr lang="en-US" sz="2400" b="1" dirty="0" smtClean="0"/>
              <a:t> le </a:t>
            </a:r>
            <a:r>
              <a:rPr lang="en-US" sz="2400" b="1" dirty="0" err="1" smtClean="0"/>
              <a:t>regalamos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retrato</a:t>
            </a:r>
            <a:r>
              <a:rPr lang="en-US" sz="2400" b="1" dirty="0" smtClean="0"/>
              <a:t>-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MATERIAL-</a:t>
            </a:r>
            <a:r>
              <a:rPr lang="en-US" sz="2400" dirty="0" smtClean="0"/>
              <a:t> </a:t>
            </a:r>
            <a:r>
              <a:rPr lang="en-US" sz="2400" dirty="0" err="1" smtClean="0"/>
              <a:t>lápiz</a:t>
            </a:r>
            <a:r>
              <a:rPr lang="en-US" sz="2400" dirty="0" smtClean="0"/>
              <a:t> </a:t>
            </a:r>
            <a:r>
              <a:rPr lang="en-US" sz="2400" dirty="0" err="1" smtClean="0"/>
              <a:t>cartulina</a:t>
            </a:r>
            <a:r>
              <a:rPr lang="en-US" sz="2400" dirty="0" smtClean="0"/>
              <a:t> </a:t>
            </a:r>
            <a:r>
              <a:rPr lang="en-US" sz="2400" dirty="0" err="1" smtClean="0"/>
              <a:t>rotuladores</a:t>
            </a:r>
            <a:r>
              <a:rPr lang="en-US" sz="2400" dirty="0" smtClean="0"/>
              <a:t>  tempera  </a:t>
            </a:r>
            <a:r>
              <a:rPr lang="en-US" sz="2400" dirty="0" err="1" smtClean="0"/>
              <a:t>pinceles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s-ES" sz="2400" b="1" dirty="0" smtClean="0"/>
              <a:t>DURACIÓN</a:t>
            </a:r>
            <a:r>
              <a:rPr lang="es-ES" sz="2400" dirty="0" smtClean="0"/>
              <a:t>- 50 </a:t>
            </a:r>
            <a:r>
              <a:rPr lang="es-ES" sz="2400" dirty="0" err="1" smtClean="0"/>
              <a:t>mn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b="1" dirty="0" smtClean="0"/>
              <a:t>PRESENTACIÓN</a:t>
            </a:r>
            <a:r>
              <a:rPr lang="es-ES" sz="2400" dirty="0" smtClean="0"/>
              <a:t>-</a:t>
            </a:r>
            <a:r>
              <a:rPr lang="en-US" sz="2400" dirty="0" smtClean="0"/>
              <a:t> </a:t>
            </a:r>
            <a:r>
              <a:rPr lang="es-ES" sz="2400" dirty="0" smtClean="0"/>
              <a:t>-</a:t>
            </a:r>
            <a:r>
              <a:rPr lang="es-ES" sz="2400" dirty="0" err="1" smtClean="0"/>
              <a:t>mandalas</a:t>
            </a:r>
            <a:r>
              <a:rPr lang="es-ES" sz="2400" dirty="0" smtClean="0"/>
              <a:t>  en la naturaleza</a:t>
            </a:r>
            <a:endParaRPr lang="es-ES" sz="2400" i="1" dirty="0" smtClean="0"/>
          </a:p>
          <a:p>
            <a:r>
              <a:rPr lang="en-US" sz="2400" b="1" dirty="0" smtClean="0"/>
              <a:t>DESARROLLO- En </a:t>
            </a:r>
            <a:r>
              <a:rPr lang="en-US" sz="2400" b="1" dirty="0" err="1" smtClean="0"/>
              <a:t>grupos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trabajamos</a:t>
            </a:r>
            <a:r>
              <a:rPr lang="en-US" sz="2400" b="1" dirty="0" smtClean="0"/>
              <a:t>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MATERIAL-</a:t>
            </a:r>
            <a:r>
              <a:rPr lang="en-US" sz="2400" dirty="0" smtClean="0"/>
              <a:t> </a:t>
            </a:r>
            <a:r>
              <a:rPr lang="en-US" sz="2400" dirty="0" err="1" smtClean="0"/>
              <a:t>lápiz</a:t>
            </a:r>
            <a:r>
              <a:rPr lang="en-US" sz="2400" dirty="0" smtClean="0"/>
              <a:t> </a:t>
            </a:r>
            <a:r>
              <a:rPr lang="en-US" sz="2400" dirty="0" err="1" smtClean="0"/>
              <a:t>cartulina</a:t>
            </a:r>
            <a:r>
              <a:rPr lang="en-US" sz="2400" dirty="0" smtClean="0"/>
              <a:t> </a:t>
            </a:r>
            <a:r>
              <a:rPr lang="en-US" sz="2400" dirty="0" err="1" smtClean="0"/>
              <a:t>rotuladores</a:t>
            </a:r>
            <a:r>
              <a:rPr lang="en-US" sz="2400" dirty="0" smtClean="0"/>
              <a:t>  tempera  </a:t>
            </a:r>
            <a:r>
              <a:rPr lang="en-US" sz="2400" dirty="0" err="1" smtClean="0"/>
              <a:t>pinceles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4" y="274638"/>
            <a:ext cx="3786214" cy="508318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>
                <a:hlinkClick r:id="rId3"/>
              </a:rPr>
              <a:t>Olaf </a:t>
            </a:r>
            <a:r>
              <a:rPr lang="es-ES" dirty="0" err="1" smtClean="0">
                <a:hlinkClick r:id="rId3"/>
              </a:rPr>
              <a:t>Haje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¡¡¡</a:t>
            </a:r>
            <a:r>
              <a:rPr lang="es-ES" dirty="0" smtClean="0"/>
              <a:t>CUANTAS COSAS EN LA CABEZA!!!</a:t>
            </a:r>
            <a:endParaRPr lang="es-ES" dirty="0"/>
          </a:p>
        </p:txBody>
      </p:sp>
      <p:pic>
        <p:nvPicPr>
          <p:cNvPr id="58370" name="Picture 2" descr="http://www.paellacreativa.com.ar/wp-content/uploads/2017/05/impactantes_peinados_barbas_color_vida_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5072066" cy="6832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28" y="274638"/>
            <a:ext cx="3686172" cy="4868874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NOS SIRVE DE INSPIRACION PARA CONOCERNOS</a:t>
            </a:r>
            <a:endParaRPr lang="es-ES" dirty="0"/>
          </a:p>
        </p:txBody>
      </p:sp>
      <p:pic>
        <p:nvPicPr>
          <p:cNvPr id="228358" name="Picture 6" descr="Resultado de imagen de Olaf Hajek 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6874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CREATIVIDAD/COHESIÓN/SOLIDARIDAD</a:t>
            </a:r>
            <a:endParaRPr lang="es-ES" dirty="0"/>
          </a:p>
        </p:txBody>
      </p:sp>
      <p:pic>
        <p:nvPicPr>
          <p:cNvPr id="9218" name="Picture 2" descr="Resultado de imagen de creativid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13447"/>
            <a:ext cx="7572396" cy="5044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72066" y="274638"/>
            <a:ext cx="3614734" cy="508318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DE FRENTE Y DE PERFIL</a:t>
            </a:r>
            <a:endParaRPr lang="es-ES" dirty="0"/>
          </a:p>
        </p:txBody>
      </p:sp>
      <p:pic>
        <p:nvPicPr>
          <p:cNvPr id="59394" name="Picture 2" descr="http://www.paellacreativa.com.ar/wp-content/uploads/2017/05/impactantes_peinados_barbas_color_vida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6844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Resultado de imagen de olaf haj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0100"/>
            <a:ext cx="9144000" cy="605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dirty="0" smtClean="0"/>
              <a:t>MANOS Y OJOS</a:t>
            </a:r>
            <a:endParaRPr lang="es-ES" dirty="0"/>
          </a:p>
        </p:txBody>
      </p:sp>
      <p:pic>
        <p:nvPicPr>
          <p:cNvPr id="54274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6332"/>
            <a:ext cx="9144000" cy="6051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dirty="0" smtClean="0"/>
              <a:t>FLORES Y PÁJAROS</a:t>
            </a:r>
            <a:endParaRPr lang="es-ES" dirty="0"/>
          </a:p>
        </p:txBody>
      </p:sp>
      <p:pic>
        <p:nvPicPr>
          <p:cNvPr id="55298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1414"/>
            <a:ext cx="9144000" cy="6066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9090" name="Picture 2" descr="https://lh3.googleusercontent.com/y1jY1U0qAi48SGocWa3HDxANePhbMzHR3iRIaJCRGk7UPg-3BYKPYXRjaPzQhibcXAeqd_L3o2rdWg-wquHkLbvmznJTCxt_DDogx530h5jw5_VADZLGSEddWSEp10KzQZkQIMlXkGDbkoAYC38Videe7OtfVUSu59s8oW1PG6Vg6wiUMWNpHQwMo1Lkj8aeUV0XJDBAspSY5yN5hoLsjNGW_75dm0m_YNCzeII4w0K4wNcfwTAUmL7yu1lK0bg_bpCrROEMV-2-hWqf3ecYC8zIArMCZAbp_WPpulxeK2CrD9SO1QRhUHo6DODOZQfMvWqsmjEWU_GuFBeAwdF-EBqy_0MtF6uHCcD2xZeacu1_AluFZD00MCUtr0ng07nFoQsV6RNHugTKm4cVjWYM-6oE0YltqMjX4tGgqj5OQvWCrHLpGyS9gQMmD9fo_2HNFFqLRnZ4RYW8D7mpYjP1ZRPe--uC2accXBenuABwz1GZ4AxC7IOdAwOPQJGc9DyGfTXQLjrS7AKdXkmg0C5B0FAWStp06GZU1AnIMlgeXmqn81d_2TAT4AvheGv1Wbdo4MOQPYqpJHcz0M53K09j5M8ohAxZstNTbm-6N6urNu60SoEvlbDlSLfxbxXiBhSOFukoKDq5Ih_hx8vJ8IbejYNWMLe6mKo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7"/>
            <a:ext cx="9144000" cy="6856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43570" y="274638"/>
            <a:ext cx="3043230" cy="4225932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¡¡¡HASTA LA BARBA!!!</a:t>
            </a:r>
            <a:endParaRPr lang="es-ES" dirty="0"/>
          </a:p>
        </p:txBody>
      </p:sp>
      <p:pic>
        <p:nvPicPr>
          <p:cNvPr id="56322" name="Picture 2" descr="How.to.do.it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7752" cy="6809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4" y="0"/>
            <a:ext cx="4000496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dirty="0" smtClean="0"/>
              <a:t>MANOS A LA OBRA Y A PREGUNTAR QUÉ LE GUSTA A TU COMPAÑERO</a:t>
            </a:r>
            <a:endParaRPr lang="es-ES" dirty="0"/>
          </a:p>
        </p:txBody>
      </p:sp>
      <p:pic>
        <p:nvPicPr>
          <p:cNvPr id="95238" name="Picture 6" descr="https://lh3.googleusercontent.com/akqVdG7jRieysSnE4t3fLxuAPCf5ILIvNQAABeTfKw0UsQe1_XPSa8735bsYwUtM-GGwT8eU_mk3GxEpoZFAmmBQqPhq99mS8xUYSVDkyiAlJIteeL9EDVBEyO7cLGkyg2oT2-bvrB5uiG1fd9Pq-s6ytPlgEey5UdCzK-1Vok9zgyIfAiSBdR2PSm5HKUpY-vO38wUYtdphUIgafB6M6_PtSOxSnT6X_HrkDWB4_e_tLJ6T3CrnDrBfWOov1v4zyVY6S07N8qIBWXl9yudcleGGu5nukfzCqunl79WC11HI-995nIrlRURX5w5IXOPUOWrAmVH_9iWt8d-oLl6vNfg9WTr9ZZWHJXmzvPAtxcUJXa8NPnILWo7KMNfmagsMBmSO9cQV4o1SDNh3Qq10fYCg0fI0joqGwvtllqUenxhKLVvX8-D-1nLwRsPzFmIz_jeGgDJsK0YSUD-JmG42V9gwPuQ1IasqPRL6hCuF05VUnM4791yoSaq7-NBHaxiT6vCGvY24NmXdN5vs0ICB1OHgCISux35ERY-ApIz8egWiIgUSZffReQLViLKm8zzxRc97KY5NutrCgUie6dgc_vofv2wKN-dxRG67JHG6HaPHu25GZs_SF3dxaQ_6fLT0xMrCoqXmPwASNxSKt_Q8hQNUjm9prDE=w704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715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8066" name="Picture 2" descr="https://lh3.googleusercontent.com/zF9ZPFxewak5dgV0P3Fm19LlmqDb458nf_8Nj_Bdtzb7frFE2g-BvGwA68H0OHirrWCcPZ45JUYNYxPpslxc9WPCSTNDkLQMUrCW2sjiKlS9pEHnQKKdHFYR6AzqETMvawVizr7qSltqkXyejx-niTAWA8P3YKGAgISJfnBc-3lQaHkRiZvDm_bzsgA71UN9IhzvuvzQ2LexMq1k8ZDuos94JNq6H8HTHBtsXfT0-3ejNcRn4KYdzdXyFJf-UwRN9_6W-OaMneuN7WIrtaXqJYnYpgl8tJjlWq9OIizYhAswdxldBS0RxvFYFInSPvGN1hJhuSPYOt-XdINxP8u36Zoar8nFNHjUqh7SZGYtfsjMlhATfCcnezCH98nTkK4Xj6aRxWelmEQzi_Z9_lXs_nVaKaSuFa_ojy3woNWVoXly5oYs-OiH2beqVSubYQftXa6OimHnzHKJ_CsxtSR0kWMhJ_Cc0s0DXcD5uTNWCVZuhhOZwzXrYShW1evMJFoA6Z754_etEEv-kBsGziHZDT0Sykl0qxtLzusdQrI9Ae92hxSBsk4YbWeNaR3uN2-dXwLiS2ROIxpcglQiIwIu68YXWEYEEcxpdvorFRAlRkQja7K7tq8LiXxCNuCNiIJHcZGa8Kvn1baQ1Ag7O1C6YqZtltsYyRs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7042" name="Picture 2" descr="https://lh3.googleusercontent.com/vC9u4WOqEHFzjGznuoBUU9YN-sn8gdZB3-fPXe9T3vBfyW0SxLONZSy28sFNJJKe9bLPt52ISoE11rHz_WKSf8_J4Eu2hGV4_bMX9gbq_23xdPyrf-NDEMdqxjrv5aTPIZ972T-W3xqZxzQbAPJI2Vh2y84AiX5tbSd_FbCmMgOQceSgq6VrsYdrus44GZuavFKVKPVYopm2T0-qx0tNM9YztIRxOOhdvXD-4AHeYoWvO30PzgI2Y4a4YAekN0yx2tXRfvPu9poBhs45yDs3bttsTToiYhPWxeoTuRAuydHFZe7mg4C-W5ILmkfi-J9UJfArraGou-V3Uxrbi0-0w-Bnj6ZUzOZcst35IcUTajWTRagwMdN_QlAT7TMY86RXifNR2abDvGyioKB7CpfiTGyJc4sKtkmqMEvCFN1oZrZGKsyv7yUrtB1AQQCwWVKsr3eoYaCM053ziKwIciDWbUJLz9hr80p-8iOGicU-yqwr_EJXlCTfbLqM5DwYH08MybzjD5gKnl4y8yNEspUjoUTjOHnEza1cZda5rMOtZmBYCFdhj_pMADRMSqzkQNa_iZO1ydz0Iga-stuVEfBiaZxpwdT4cymnzSTjzLhqzUpz9Ao6agyGUgh8tAQcaTjoHYA9kPbiNq4_PZRdRP7RYDvsJQS-j-8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643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857620" cy="479743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ES" sz="3600" dirty="0" smtClean="0"/>
              <a:t>MUCHAS CONVERSACIONES</a:t>
            </a:r>
            <a:endParaRPr lang="es-ES" sz="3600" dirty="0"/>
          </a:p>
        </p:txBody>
      </p:sp>
      <p:pic>
        <p:nvPicPr>
          <p:cNvPr id="94210" name="Picture 2" descr="https://lh3.googleusercontent.com/SJdoKWoqd_lfJ56dK8TUcu2hLhEvjU_y0pG7UbzpZCzh8Q3a_leZYHC8IeICSbL6TXBDj9N9CzhPMXA84Ct2CxJ3EnG-pdvkT98norODCAs4WmUYOvey7WSH-s2KuYv-zGFrjpqM4Kp5EaIcsHXihGsmb2yV6r8JV1n75lehCaDM-OKrY8l23pW7j0GDHVRGbdudqHLtUNgV6xFQBl_2SGfidHpiAajY_DREu20p-de60-TE8wuzrvmr94N5WdsZwRPhQ7vAi8ByeqRE7ldBFiPIRauj8Si9Zv2C_ztkC9ey__JAvpPVUDIbPT3wGIJxymUnh59707D9uxfE3ABvrauJB_N91VPFI1i4xUB-vfDhemgXnZX8kFwWDrlSx9Or6gwkk1OxLDkdmtKwoe56alxL1S828-qoau2FnojZ5YfwvIqzfvcnQYoKzdcVs7PZlulgzDCvPerceAXW8eXIdMq1jDJzyNXBX8XyMRcydV14BqnZ39tWfsm7iAraC13wCsWTIfRWmiPeOipsfBk-3wlhMmpC-N0SbBVuE03adrkEFjR78Jf0ZZ5lv5abTFEyhyUivoGb9wLohQl2jZ0ErmBXgFJUrFmqyOFB2D3KuT0whd0K9YKaaOk5l-2ctZOV3AJPNGC0nv1r-NYJ-8ox7BfBUcI0nfQ=w704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71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DIVERSIDAD</a:t>
            </a:r>
            <a:endParaRPr lang="es-ES" dirty="0"/>
          </a:p>
        </p:txBody>
      </p:sp>
      <p:pic>
        <p:nvPicPr>
          <p:cNvPr id="8194" name="Picture 2" descr="Resultado de imagen de diversid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599"/>
            <a:ext cx="9144000" cy="5486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43971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PUESTA EN COMÚN</a:t>
            </a:r>
            <a:endParaRPr lang="es-ES" dirty="0"/>
          </a:p>
        </p:txBody>
      </p:sp>
      <p:pic>
        <p:nvPicPr>
          <p:cNvPr id="92162" name="Picture 2" descr="https://lh3.googleusercontent.com/1YP-Nl3PNUXFomslCdfegODa9NY0cqQCNplNKhVQHSLVD0vOw_ji1lS9iQBUS-1frwtd46vV0AW1tC6MogUBHSYNYYIW1pfpllxID3wh4Ol8VxTN59puEr9zJDGZrxAxl8Cc1I5ZXWn5r_CLnXFQtyE44CR3yOv56MK6ESTVFCffMOoVo47A7ZFFQE-vG-LQN_CUtubmiATUaRG8z0noKrEFahyqDH3PvYjaNZnpH4T2cRxlOeXvfG3fT872Wh4neZHxgWT-1DAYhCy1S_AAAjlzWcgIk8jEMKSrjP60STk5SBp8bPZf7rIVVxCUa--E-R93P7F41iYPtHuS_E_pc_9vEUBN3Hd2Cvf8gear15bNhGaIncmb9SjlW8Hsfru8UWNsNAKIV0QN2DyV-BpUZB9NbVJwheBx09V0CrVe_NLGrPAspo9COqizpaBbybQCYttg9ZLsjG14IoJSxR7M5QG30mpk_Robb5BsQLtlO4bJTsu73HGyR4IZM41zCFXLcrbXYWBPZ6dBqIPnqHCBIhJJdx8tdtGxOH5lboGoB1QW46HveKHa30oH21SBRFFh9zaTZitsH_FYSKC-6J2cZgojK96UKSs25UGnw9wXdwUFpcjiYuRaV6imyrL9BC9ReXKcis2DswDUnbh4IdnlHL2lxg4gdCU=w704-h938-no"/>
          <p:cNvPicPr>
            <a:picLocks noChangeAspect="1" noChangeArrowheads="1"/>
          </p:cNvPicPr>
          <p:nvPr/>
        </p:nvPicPr>
        <p:blipFill>
          <a:blip r:embed="rId2"/>
          <a:srcRect l="1065" t="31237" r="923" b="4797"/>
          <a:stretch>
            <a:fillRect/>
          </a:stretch>
        </p:blipFill>
        <p:spPr bwMode="auto">
          <a:xfrm>
            <a:off x="1357290" y="1142956"/>
            <a:ext cx="6572296" cy="5715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3186" name="Picture 2" descr="https://lh3.googleusercontent.com/u6ywWCi_4Az2r97889Hcthd289XKXcWA3cmRALLrtQgbFfWFGcbcuk1BOvB4824Ufq9S3W-ieMT4hOhGfPogbj8_G0L8OyxiS3khglM4RuHTvSl7wm3MT7b3qMJUhnfkGiEFEwgyt374gkjolcRnDww9Y81d9830QpI0yHYsrIa-I3MT-n2hYz8PW3GVgSo_1vWr7TSuIlXymDK8CwhPQEDb_3YCBkCpcC7qCL2pMTR6dS0JxAkgks_ni1i0tJBOMAyIh52JAHdHbQeO6NveKnjtnI9oCguifQVyW6ZTfjPPSqfOOG3UAM4YbbEdbWtRUimrCD_sf7R9Z_mijyeBmQysfFzocMLv6lfgExB8h4JCWSWLwu1y3VrosiaMebxjnWJvUyfiqWl1pvuy4WJxI4_fpM_oYZHCE_zA4wiAR3qylVz7AbYXJzbUQFOFtrIKy5usIF7oUzS-cymWFbrgRnsaTWs_Ab0Fk-pg8A08EaRWmABzTHbrzqCru5dbRt4WXiPDOa0jcMjzyefd-2B2dqrXHB8QSMrPiSKfPSSbzZauRwLGzCBT0M9znwYDXEJIJTn2Aniz4-BfOd4pkcAMTco3xFk7B1nUMvtzsmeBDTbK4K8nfPmAqgDsvwOuGJI0jo6FpVeA4KMHJqtznuxoLJ_memDFvS0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dirty="0" smtClean="0"/>
              <a:t>TODOS SOMOS DIFERENTES</a:t>
            </a:r>
            <a:endParaRPr lang="es-ES" dirty="0"/>
          </a:p>
        </p:txBody>
      </p:sp>
      <p:pic>
        <p:nvPicPr>
          <p:cNvPr id="90114" name="Picture 2" descr="https://lh3.googleusercontent.com/y5AXI3B8y3H1ouJShEp8Yt_tJHZOMmpgtjgUir1hvV3HD89KEhDJjooJ1sy40DdCSuucfvnhPrd-aLJ3rKpzwUnDZ0jQ3DlXwOPKFdhWbe2zFNu9ur7AQIDqnFnweH3PkwLrVlvhnDVEnbTKCC_2sMr5LUfldRz2CT1PWK_fyGmwjCjW46oBKkHomX43bCeC6q6emFSngK7CU8x1w78oi7UW_-t1EGlYFHnVdBcBxOq0KFIbKTyLfbS0kPcLdWDtiWGrpmhoDTFcaDYpHcfMcWjEQMXqTspcdq-KkL2Hqy-_LhEQySE9TCASlkhUyUPzhdbLZLziUaWH5iOvm9eZ9ezM4z99rNY_7iPpe4dMgZyyd6k9QIWKJ-9o07lX6KFPJkTl7uAphJ5Fvacvyyn86LI-kKHRMJNgporhA-t--rcHjpADyMAA9rduaxAKE-tzgQqC0RbyZO47kaMqi1YFa4-H7QPwGa-tgB3tmNyryOlBQ7rOo936Ak3Y1XAhymhWK2zo84Fq_urz0kcxcLDOHECG5TVrpGT2N02G4WBljRngmeqlO5S-MU_M-LQK_1yLlGYA5AE-vnEeXr3VQJPSmRL3qidAK00Bkb9cPKnku0Erikhb25TfyT0pPN-Kek5XYr75bBJIva0INRBYT9fUH6CT8ouyLeM=w1251-h938-no"/>
          <p:cNvPicPr>
            <a:picLocks noChangeAspect="1" noChangeArrowheads="1"/>
          </p:cNvPicPr>
          <p:nvPr/>
        </p:nvPicPr>
        <p:blipFill>
          <a:blip r:embed="rId2"/>
          <a:srcRect t="27323" r="840"/>
          <a:stretch>
            <a:fillRect/>
          </a:stretch>
        </p:blipFill>
        <p:spPr bwMode="auto">
          <a:xfrm>
            <a:off x="0" y="1832926"/>
            <a:ext cx="9144000" cy="5025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1138" name="Picture 2" descr="https://lh3.googleusercontent.com/SZWmGpCCoBlNKFYjbseDWNCv90qFSwcrOABZHhoWlgsHb1ayspUqIS5JeGLyOxGpXrvUcCrUFeOMi4WgkfxHxXMpE6AxP6BoB-bg2AJBt1I6rf2tjMNKdO_Qkf8l-69wGRgepIAr6HkrG86nPfLKMzAdZCZKDM4W2baFvDL_oH4fsHocPakYRrp2UvqY7Pee1xYbmbp6mY-PLD-p8Faa56HEtWbJOwItwoAMnn60hs9VuGI4B71LjtsRVLEFIwJ67WyqAiminxcRZRGsT8mmRRCUmyEI5SWwMzvjV5F_kVTfZUX5WO4dR1LynxoEj4N4M3Loq6uJa6Sjwm7pb7Gilr0f0Ns48McypkEAUxgfzDlOK7MQshJGUCSl2QdeCBAz9oF1DQX6p9QITUk-y8jeZnV4lM46n7ZfiF-CjrPadSarOZNBhccludctkL4NaT0dmEOiA-bI-Z94GBJcDAHCWP9KU5_TpKT4xR2XCEb8UyWLMlNBjVbpA8GaRGVNfTHnifIDRtVSPaKmzuCdACgY_kNvR3VEeGdA0nVvGdquT2Mbmiav9E3QqCIyvxHvdMOGPSOBfrKwcdhbePkh8mohxGtceK-Ndb0L3t4P2e2MsksRC8GbzI5MiPl8jRMBUs8_7deGOLiCCPsCRHzqcnK-9RRMK-Is6tw=w1251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SESIÓN 3</a:t>
            </a:r>
            <a:br>
              <a:rPr lang="es-ES" dirty="0" smtClean="0"/>
            </a:br>
            <a:r>
              <a:rPr lang="es-ES" dirty="0" smtClean="0"/>
              <a:t>TÍTULO-Naturaleza como inspiración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285720" y="1428736"/>
            <a:ext cx="82153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/>
              <a:t>DURACIÓN</a:t>
            </a:r>
            <a:r>
              <a:rPr lang="es-ES" sz="2400" dirty="0" smtClean="0"/>
              <a:t>- 50 </a:t>
            </a:r>
            <a:r>
              <a:rPr lang="es-ES" sz="2400" dirty="0" err="1" smtClean="0"/>
              <a:t>mn</a:t>
            </a:r>
            <a:r>
              <a:rPr lang="es-ES" sz="2400" dirty="0" smtClean="0"/>
              <a:t/>
            </a:r>
            <a:br>
              <a:rPr lang="es-ES" sz="2400" dirty="0" smtClean="0"/>
            </a:br>
            <a:r>
              <a:rPr lang="es-ES" sz="2400" b="1" dirty="0" smtClean="0"/>
              <a:t>PRESENTACIÓN</a:t>
            </a:r>
            <a:r>
              <a:rPr lang="es-ES" sz="2400" dirty="0" smtClean="0"/>
              <a:t>-</a:t>
            </a:r>
            <a:r>
              <a:rPr lang="en-US" sz="2400" dirty="0" smtClean="0"/>
              <a:t> </a:t>
            </a:r>
            <a:r>
              <a:rPr lang="es-ES" sz="2400" dirty="0" smtClean="0"/>
              <a:t>-</a:t>
            </a:r>
            <a:r>
              <a:rPr lang="es-ES" sz="2400" dirty="0" err="1" smtClean="0"/>
              <a:t>mandalas</a:t>
            </a:r>
            <a:r>
              <a:rPr lang="es-ES" sz="2400" dirty="0" smtClean="0"/>
              <a:t>  en la naturaleza</a:t>
            </a:r>
            <a:endParaRPr lang="es-ES" sz="2400" i="1" dirty="0" smtClean="0"/>
          </a:p>
          <a:p>
            <a:r>
              <a:rPr lang="en-US" sz="2400" b="1" dirty="0" smtClean="0"/>
              <a:t>DESARROLLO- En </a:t>
            </a:r>
            <a:r>
              <a:rPr lang="en-US" sz="2400" b="1" dirty="0" err="1" smtClean="0"/>
              <a:t>grupos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trabajamos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las</a:t>
            </a:r>
            <a:r>
              <a:rPr lang="en-US" sz="2400" b="1" dirty="0" smtClean="0"/>
              <a:t> ideas de </a:t>
            </a:r>
            <a:r>
              <a:rPr lang="en-US" sz="2400" b="1" dirty="0" err="1" smtClean="0"/>
              <a:t>geometría</a:t>
            </a:r>
            <a:r>
              <a:rPr lang="en-US" sz="2400" b="1" dirty="0" smtClean="0"/>
              <a:t> y a </a:t>
            </a:r>
            <a:r>
              <a:rPr lang="en-US" sz="2400" b="1" dirty="0" err="1" smtClean="0"/>
              <a:t>través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elementos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naturaleza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obras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artistas</a:t>
            </a:r>
            <a:r>
              <a:rPr lang="en-US" sz="2400" b="1" dirty="0" smtClean="0"/>
              <a:t> land  art. </a:t>
            </a:r>
            <a:r>
              <a:rPr lang="en-US" sz="2400" b="1" dirty="0" err="1" smtClean="0"/>
              <a:t>Creamos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obras</a:t>
            </a:r>
            <a:r>
              <a:rPr lang="en-US" sz="2400" b="1" dirty="0" smtClean="0"/>
              <a:t> en </a:t>
            </a:r>
            <a:r>
              <a:rPr lang="en-US" sz="2400" b="1" dirty="0" err="1" smtClean="0"/>
              <a:t>común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atendiendo</a:t>
            </a:r>
            <a:r>
              <a:rPr lang="en-US" sz="2400" b="1" dirty="0" smtClean="0"/>
              <a:t> a la </a:t>
            </a:r>
            <a:r>
              <a:rPr lang="en-US" sz="2400" b="1" dirty="0" err="1" smtClean="0"/>
              <a:t>manera</a:t>
            </a:r>
            <a:r>
              <a:rPr lang="en-US" sz="2400" b="1" dirty="0" smtClean="0"/>
              <a:t> en </a:t>
            </a:r>
            <a:r>
              <a:rPr lang="en-US" sz="2400" b="1" dirty="0" err="1" smtClean="0"/>
              <a:t>que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creamos</a:t>
            </a:r>
            <a:r>
              <a:rPr lang="en-US" sz="2400" b="1" dirty="0" smtClean="0"/>
              <a:t> : del exterior al interior o al </a:t>
            </a:r>
            <a:r>
              <a:rPr lang="en-US" sz="2400" b="1" dirty="0" err="1" smtClean="0"/>
              <a:t>revés</a:t>
            </a:r>
            <a:r>
              <a:rPr lang="en-US" sz="2400" b="1" dirty="0" smtClean="0"/>
              <a:t> .</a:t>
            </a:r>
          </a:p>
          <a:p>
            <a:r>
              <a:rPr lang="en-US" sz="2400" b="1" dirty="0" err="1" smtClean="0"/>
              <a:t>Nos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planteamos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preguntas</a:t>
            </a:r>
            <a:r>
              <a:rPr lang="en-US" sz="2400" b="1" dirty="0" smtClean="0"/>
              <a:t> y </a:t>
            </a:r>
            <a:r>
              <a:rPr lang="en-US" sz="2400" b="1" dirty="0" err="1" smtClean="0"/>
              <a:t>respetamos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las</a:t>
            </a:r>
            <a:r>
              <a:rPr lang="en-US" sz="2400" b="1" dirty="0" smtClean="0"/>
              <a:t> ideas de los </a:t>
            </a:r>
            <a:r>
              <a:rPr lang="en-US" sz="2400" b="1" dirty="0" err="1" smtClean="0"/>
              <a:t>demás</a:t>
            </a:r>
            <a:r>
              <a:rPr lang="en-US" sz="2400" b="1" dirty="0" smtClean="0"/>
              <a:t>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MATERIAL-</a:t>
            </a:r>
            <a:r>
              <a:rPr lang="en-US" sz="2400" dirty="0" smtClean="0"/>
              <a:t> </a:t>
            </a:r>
            <a:r>
              <a:rPr lang="en-US" sz="2400" dirty="0" err="1" smtClean="0"/>
              <a:t>lápiz</a:t>
            </a:r>
            <a:r>
              <a:rPr lang="en-US" sz="2400" dirty="0" smtClean="0"/>
              <a:t> </a:t>
            </a:r>
            <a:r>
              <a:rPr lang="en-US" sz="2400" dirty="0" err="1" smtClean="0"/>
              <a:t>cartulina</a:t>
            </a:r>
            <a:r>
              <a:rPr lang="en-US" sz="2400" dirty="0" smtClean="0"/>
              <a:t> </a:t>
            </a:r>
            <a:r>
              <a:rPr lang="en-US" sz="2400" dirty="0" err="1" smtClean="0"/>
              <a:t>rotuladores</a:t>
            </a:r>
            <a:r>
              <a:rPr lang="en-US" sz="2400" dirty="0" smtClean="0"/>
              <a:t>  tempera  </a:t>
            </a:r>
            <a:r>
              <a:rPr lang="en-US" sz="2400" dirty="0" err="1" smtClean="0"/>
              <a:t>pinceles-piñas</a:t>
            </a:r>
            <a:r>
              <a:rPr lang="en-US" sz="2400" dirty="0" smtClean="0"/>
              <a:t> </a:t>
            </a:r>
            <a:r>
              <a:rPr lang="en-US" sz="2400" dirty="0" err="1" smtClean="0"/>
              <a:t>piedras</a:t>
            </a:r>
            <a:r>
              <a:rPr lang="en-US" sz="2400" dirty="0"/>
              <a:t> </a:t>
            </a:r>
            <a:r>
              <a:rPr lang="en-US" sz="2400" dirty="0" err="1" smtClean="0"/>
              <a:t>hojas</a:t>
            </a:r>
            <a:r>
              <a:rPr lang="en-US" dirty="0" smtClean="0"/>
              <a:t>….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9698" name="Picture 2" descr="http://www.oei.es/educacionartistica/primerainfancia/documentacion_artistas_clip_image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689"/>
            <a:ext cx="8460432" cy="6771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51554" name="Picture 2" descr="Resultado de imagen de mandalas trabajados en equip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1454"/>
            <a:ext cx="6929454" cy="6929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2578" name="Picture 2" descr="Resultado de imagen de mandalas en la naturale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43768" cy="6808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3602" name="AutoShape 2" descr="Resultado de imagen de mandalas en la naturale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3604" name="AutoShape 4" descr="Resultado de imagen de mandalas en la naturale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879"/>
            <a:ext cx="7715272" cy="687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4626" name="Picture 2" descr="Resultado de imagen de mandalas en la naturalez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00120"/>
            <a:ext cx="8077173" cy="6057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8592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ES" b="1" dirty="0"/>
              <a:t>1-SESIÓN-</a:t>
            </a:r>
            <a:r>
              <a:rPr lang="es-ES" dirty="0"/>
              <a:t/>
            </a:r>
            <a:br>
              <a:rPr lang="es-ES" dirty="0"/>
            </a:br>
            <a:r>
              <a:rPr lang="es-ES" sz="3100" b="1" dirty="0" smtClean="0"/>
              <a:t> </a:t>
            </a:r>
            <a:r>
              <a:rPr lang="es-ES" sz="3100" b="1" dirty="0"/>
              <a:t>TÍTULO</a:t>
            </a:r>
            <a:r>
              <a:rPr lang="es-ES" sz="3100" dirty="0"/>
              <a:t> – </a:t>
            </a:r>
            <a:r>
              <a:rPr lang="es-ES" sz="3100" b="1" dirty="0"/>
              <a:t>MURO – LADO OSCURO –LADO LUMINOSO</a:t>
            </a:r>
            <a:endParaRPr lang="es-ES" sz="3100" dirty="0"/>
          </a:p>
        </p:txBody>
      </p:sp>
      <p:pic>
        <p:nvPicPr>
          <p:cNvPr id="46082" name="Picture 2" descr="Resultado de imagen de muros cajas car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02"/>
            <a:ext cx="9017061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5650" name="Picture 2" descr="http://ins.bles.com/wp-content/uploads/-000/1/james-brunt-natural-materials-land-art-england43-5a7d95f166159__7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428736"/>
            <a:ext cx="6667500" cy="500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9746" name="Picture 2" descr="http://ins.bles.com/wp-content/uploads/-000/1/james-brunt-natural-materials-land-art-england5-5a7d957b72abb__7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409825"/>
            <a:ext cx="6667500" cy="444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6674" name="Picture 2" descr="http://ins.bles.com/wp-content/uploads/-000/1/james-brunt-natural-materials-land-art-england68-5a7d94f344f7d__7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20153"/>
            <a:ext cx="8001056" cy="5337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7698" name="Picture 2" descr="http://ins.bles.com/wp-content/uploads/-000/1/james-brunt-natural-materials-land-art-england95-5a7d97b7c1826__7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-1209675"/>
            <a:ext cx="6667500" cy="806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8722" name="Picture 2" descr="http://ins.bles.com/wp-content/uploads/-000/1/james-brunt-natural-materials-land-art-england12-5a7d958e8dd0d__7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7647"/>
            <a:ext cx="9144000" cy="6100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29256" y="285728"/>
            <a:ext cx="3500462" cy="5572164"/>
          </a:xfrm>
          <a:solidFill>
            <a:srgbClr val="FFFF00"/>
          </a:solidFill>
        </p:spPr>
        <p:txBody>
          <a:bodyPr/>
          <a:lstStyle/>
          <a:p>
            <a:r>
              <a:rPr lang="es-ES" dirty="0" smtClean="0"/>
              <a:t>CREAMOS UN CÍRCULO PARA REALIZAR NUESTROS MANDALAS</a:t>
            </a:r>
            <a:endParaRPr lang="es-ES" dirty="0"/>
          </a:p>
        </p:txBody>
      </p:sp>
      <p:pic>
        <p:nvPicPr>
          <p:cNvPr id="86018" name="Picture 2" descr="https://lh3.googleusercontent.com/BlBxjYtJYNohgYhqypBkRf-HrCxvGYAbPXOQ72eDjcFU3wDl_A_Pn6sDkfmoabvz2humUa5bgUhSqd5mESLoEZ8E-ae3H9Z-qkU8J1sizyna2pAgfJ5gzIRV8bTL7j0gu5fCoFXeyxj5eP15pFC43gtgrW3btROityFhPMlBPTimKYNoxl3PhQmI99UMSQ2WncoGHfJlBzSuh5hjiStLrsyk-CM6fvSyOItWxdrFMi-r-h_qZjqzydGCCMc3QK8dDZSsAZvdUkqz5ByQiH_6kU0Wk7vwr179eNeaaOBQD2AkzITVXCrQLcEdBl6mjqKtPjYS7iy53sSgReDr6g1MhnMMtS1wZWtUGqR7aez27tNL2gLRf1N8HsuMQ-wjic5HUWwbaxcZZle_c_KeDKoTZslvnb8jUPypyhV71Cuk4aa4bd7IZK-Ti9KX88HTGvBgKvrT5lnCw84QY1djQXjEc5huSrNEVgSW3nO3EEaF_qsl4SsFi_hs87sn1dUV4kPYBExvOXjLxEwxbA2j1Vef5AAqaYgBpE4B6ecvye14qyhFi1oMSP-LfaDGd6KR0tEmo7atrLNI6jkRXoE_beuR2Hkuv6EDRw9E9ilTb6WSfz-PYYTl6ELSPkDdgwp_BsTIvB_XEyAnZOVx00MSf6N35Oxi8XJnlpw=w704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42" cy="6948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357586" cy="5654692"/>
          </a:xfrm>
          <a:solidFill>
            <a:srgbClr val="FFFF00"/>
          </a:solidFill>
        </p:spPr>
        <p:txBody>
          <a:bodyPr/>
          <a:lstStyle/>
          <a:p>
            <a:r>
              <a:rPr lang="es-ES" dirty="0" smtClean="0"/>
              <a:t>TRABAJAMOS EN EQUIPO</a:t>
            </a:r>
            <a:endParaRPr lang="es-ES" dirty="0"/>
          </a:p>
        </p:txBody>
      </p:sp>
      <p:pic>
        <p:nvPicPr>
          <p:cNvPr id="84994" name="Picture 2" descr="https://lh3.googleusercontent.com/Ya95WsqudKcx9KwScNgAzILDb8tVoGeKrHxoSZzNS7kkbUzZ4uDH2idL47TG3GOaQ-lD6U63K8SntYVRhmxFonTYxOMc7B6-_ZiyzhXEHSwSIh-2abtgiOWZ7JUpykRBcUmcruDqchV31ZYVHF4Jmok5yftFbBQvg2kY50vsUcLseN5l3wKLKPrRKL-RYNftBxa21gKx__J1jl5WRpCaP8zVPThkny1VDIRJluDDm0KhaTyU6UM50_fuITS-u0vtROYWKcN8sSYum1gI4nM_vbBhxXqgiR_dv3wGT6yVupXru6LQUFjQ7V2w0R_rgmPsWKATxv4CpW9h0B2S_TzfsFXs6jG2Sw5XdUT8IqtK2b1nzl9u8FilA42HAeoWA8k8c-FWUhhZ7w2t-9417N4QwVSzjQOvzwPLsda_t2Ju8qCKfoynSDtc8_UbcBMta60om4AX13RESQtBmdj4rLlsmhK2fbVycI0IC9-YE7MDQBhGgpjInwN4OVNhyqa4ZyJwcEWuC4FcFRdTrsHAFKMf2giCX_DAiSxmXR4ET7OIYhMTTFiXW8lasgbw7br0M1CEpTrfNcpxhplD0LkqrOQKtbtDZrjjNYzRlw_MwTIJ6LrO-Cjr04XIfle6ejqFyarV84bcrL4ecRoUFP-zcz3xfr3HNMJavf0=w704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5143504" cy="6853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57620" y="214290"/>
            <a:ext cx="5143536" cy="4929222"/>
          </a:xfrm>
          <a:solidFill>
            <a:srgbClr val="FFFF00"/>
          </a:solidFill>
        </p:spPr>
        <p:txBody>
          <a:bodyPr/>
          <a:lstStyle/>
          <a:p>
            <a:r>
              <a:rPr lang="es-ES" dirty="0" smtClean="0"/>
              <a:t>GIRAMOS EL MANDALA PARA QUE TODOS TRABAJEMOS EN COMÚN</a:t>
            </a:r>
            <a:endParaRPr lang="es-ES" dirty="0"/>
          </a:p>
        </p:txBody>
      </p:sp>
      <p:pic>
        <p:nvPicPr>
          <p:cNvPr id="82946" name="Picture 2" descr="https://lh3.googleusercontent.com/aMVjXmgAxnpBg5wtfRCQQ6Rw1ghQ0Cqluj7PdZixuEf0_QMZi169W8oTKIWix7tTiWyaJ_DTuBmgYiBNvKxWIeaoRdXnr2kjwBu7PO6y6lIo83rVYc_p_6iBhGym5JPxV7qrXeFuF-G6L7Ra8HpdK0rBMDK9yB-mpJiQSyH6mB2UbaDbRGIfax1NIb7uZqE6Q_K39cgUArOqZl2waJ0PiWMZHsQQkD1G4874fj1OVR4FWmZdlgcBUP8TtFdex3pGwW-h1FOGsN96bgsUuQ3VKdS5kW1G-hitnDLs0SW92_uNidUpEpB0TWQAJAPZaOuu1ibrkjbb-dPUsQK0voa8mha9IjOTT0pdtnI5EGRs4ivEtsZ3Vp0lc6_ZAoF6fy4oxLtlpNIcSwoNnPpoxr6VtCLZUB9_7UJgohV9FTH2GX-jL1YuKn54VCu-Hx3-cb7n_lkIxClyHmPevluWe0fHqWuXwRYjh1mvgKh7MUUB3pKv57k6-jbSw6vPSR2pZbgKL56R6bPGNcn0h77Ll31exrnQHCWlJjotuVxMP5IXDMhsUlqpBDpZvn9X77UTyhbcbBf-M3PTzmhD1IEy6NK84IizAtC_zz0aoannlzjqxnTn-atUED2hh3y-VWkntOJQmWXkbWcSK8moZRNg_j36YH_RApE_gqk=w456-h938-no"/>
          <p:cNvPicPr>
            <a:picLocks noChangeAspect="1" noChangeArrowheads="1"/>
          </p:cNvPicPr>
          <p:nvPr/>
        </p:nvPicPr>
        <p:blipFill>
          <a:blip r:embed="rId2"/>
          <a:srcRect t="6661" r="2000"/>
          <a:stretch>
            <a:fillRect/>
          </a:stretch>
        </p:blipFill>
        <p:spPr bwMode="auto">
          <a:xfrm>
            <a:off x="214282" y="0"/>
            <a:ext cx="350043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TRABAJAMOS EN EQUIPO Y SOLUCIONAMOS LO QUE SURGE</a:t>
            </a:r>
            <a:endParaRPr lang="es-ES" dirty="0"/>
          </a:p>
        </p:txBody>
      </p:sp>
      <p:pic>
        <p:nvPicPr>
          <p:cNvPr id="83970" name="Picture 2" descr="https://lh3.googleusercontent.com/D_0nBczBekTft8NMGboW65t_wtmveRZYxBWvxJ8A9Rfwfm_luT0EkqRgwYR-ir61n7fwcsqjqLqLj2LnE_T8b5UunjRAGer9axGP2zoCMGG2k0ghEyBcROJM4pFCSfzdIOhvsdOK5Mxp36h4yfoQL1B-h8x4YTYsdqZ6iNnVuUyc4CWcWZNmghypSjEMeNw3sqvSmKS09G9F3h2hEclbnxHEvOw3MRiO1_jeNEh-4hzEEg2xVDxwgQLCw2UpasoqFaMwsB3173a1-QaYAUMTiT6iEyHHhQL5y-PdVQ7_cB-e31So7yxeS1AMFYXKU5J5WKeNF9Px1803AstAjR62Dmt6Sx27urdK2GveeI7W2N_zLs5Org-350QchFlfdEs-2dWpHvrZlgaYREqLEmhQd4uT_hFOxGpxPiS2PEpyQgDpZvE0PRNm_DYK6qTFJX-F3CQRHWeecIW8mN6YqgWPC_QaZa7uZJEO4u6Wgw9zMRI6hWaQFOgEvCqUqYUcwS_Pb8--JoR75bu1V1DG6WtL-NoKcmZZKd03CV9FfByW2DgdPXGakoq4XARa3xwrP1c-wSjF4A3n1y4T8LOD6m0TZyw2oUR7z7HBD_O9SvYJyXyYmEHPm3EV_tpiiJ2eM7fkKK27qdidB3BuEdeCUkKirUjwzVCflgA=w1930-h938-no"/>
          <p:cNvPicPr>
            <a:picLocks noChangeAspect="1" noChangeArrowheads="1"/>
          </p:cNvPicPr>
          <p:nvPr/>
        </p:nvPicPr>
        <p:blipFill>
          <a:blip r:embed="rId2"/>
          <a:srcRect l="5406" r="5011"/>
          <a:stretch>
            <a:fillRect/>
          </a:stretch>
        </p:blipFill>
        <p:spPr bwMode="auto">
          <a:xfrm>
            <a:off x="-1" y="1928802"/>
            <a:ext cx="9085671" cy="4929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s-ES" dirty="0" smtClean="0"/>
              <a:t>¡¡¡BUEN TRABAJO!!!</a:t>
            </a:r>
            <a:endParaRPr lang="es-ES" dirty="0"/>
          </a:p>
        </p:txBody>
      </p:sp>
      <p:pic>
        <p:nvPicPr>
          <p:cNvPr id="81922" name="Picture 2" descr="https://lh3.googleusercontent.com/hcsTdWM_REqIk0jOjt63WjVKuz5nJdIcKVTd6sQxsitlueaB0loZSj8TcZWxLZkx-3WazlwLag7icijAvb7lFZqAjWC6E-JM_AsmX8vD-CESivlH5aTrncP8JLhpJ95kcuBlVeOKU3hiMhNnWayt_JvJ0kFzqWu7kOzLtwGE_bkJvxr3IXVE-dThlpcBhGRbiffdLF6lqSodWIvacww5ZUy-3HH4EfhnY9YZTqzKjUW8SGXwXKHE67_qZpMki5sNyYtVnhuBcSmEL71fY8Cj6JxUlw_DA5seR2aZ-ytwfJBusDItwRlNI92nyEXRBEymKL8u4xbaMNC0dC9bHGnXo_Op5xOeR3HmjLj4-7WfgJ3lcn4aF2JxdtOMuikXhNsunYtOqzAqoUm5wJ9DnyTeDJ3Hb1VvVMXcNdmCRqBaNsqlbzyjWnATu-9O76gl01T4QYKoa66CVmTHQyLFjfDxBZhsEIs5l8BJCUIpWc2LPx7Jik-1zNuakcD9iRuyReW3WW93Qb64tEP6qx77tWF_5bHqYfv-2uza2RZKyaDcjSqmXCSo-d8FeX6KNOMpSOKFgN2Z9HJ70ZuzwhWzm4-yKzCNZpOb9S9ueVoNhC9pErE8CsGTEuEdwpXjY22nCoRF0o7IRgziaOcRix4k3vZF3Mlecey7Pt0=w1930-h938-no"/>
          <p:cNvPicPr>
            <a:picLocks noChangeAspect="1" noChangeArrowheads="1"/>
          </p:cNvPicPr>
          <p:nvPr/>
        </p:nvPicPr>
        <p:blipFill>
          <a:blip r:embed="rId2"/>
          <a:srcRect l="16963" t="525"/>
          <a:stretch>
            <a:fillRect/>
          </a:stretch>
        </p:blipFill>
        <p:spPr bwMode="auto">
          <a:xfrm>
            <a:off x="0" y="1954219"/>
            <a:ext cx="8422505" cy="4903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MATERIAL QUE UTILIZAMOS</a:t>
            </a:r>
            <a:endParaRPr lang="es-ES" dirty="0"/>
          </a:p>
        </p:txBody>
      </p:sp>
      <p:pic>
        <p:nvPicPr>
          <p:cNvPr id="47106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215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00562" y="285728"/>
            <a:ext cx="4357718" cy="3286148"/>
          </a:xfrm>
          <a:solidFill>
            <a:srgbClr val="FFFF00"/>
          </a:solidFill>
        </p:spPr>
        <p:txBody>
          <a:bodyPr/>
          <a:lstStyle/>
          <a:p>
            <a:r>
              <a:rPr lang="es-ES" dirty="0" smtClean="0"/>
              <a:t>UNIMOS TODOS LOS MANDALAS  </a:t>
            </a:r>
            <a:endParaRPr lang="es-ES" dirty="0"/>
          </a:p>
        </p:txBody>
      </p:sp>
      <p:pic>
        <p:nvPicPr>
          <p:cNvPr id="80898" name="Picture 2" descr="https://lh3.googleusercontent.com/a7LURQ5OsIKBaR51UBzO3Q757kGFa7Ff-K-ZtWM6aHTCR0Q_dlvfiGwM8-IDggTh434T6X1owvI7bg360gTFVEUeDZiRbyLQYpHPLd6LBx-WYnmur4A_2g3ioSNG-QlByi9-wUxhPfJQulXNSqtuEMvgeaQ26_SZe9RVM8cPwKcteRwi9N3Eap15wDC8aEY23ngRS0q3-1-7TBfVumqi_zkzYXq6LR63yxt2Z72whfz1IxcgDxQyke-Fq2l17ZuT0kGb2vWX_37ZVNQkPk8zalj7kb9nmgyMvrUP-Er3ALDlFwjzlv2uqhVnPzI48hCsbOk0qjJodP4wyaFAVzmvmjIOxBNRDoRNT29nwHSaJU4x4vGTg5FwWXAxC2Uhg64P1EIdbYC3syU_dWJLz1ybqI-2IEN9rsVTT4FQLzTT9Niffkng8W5zewHJBv2pYT3oseSn5VquowR6Xat47vDAkxz0aXlQBmRenIiTga48P9XA07H7dViuYQbsFyqPbkisIjIbV5HPlWOn1Jo5ApWjXYEM95oN-Ar2Q3zBFQqH-x9XDFSfFc6k3d724Rq7i-VDJq6PlB366xaH8VYLNYW7wzIdkbe_oOt8weQV2fLScvca0ud_vt4-Lzg03vd4iDwZngX67PYt1cDofTpl30Ko74psdM9G5eo=w456-h938-no"/>
          <p:cNvPicPr>
            <a:picLocks noChangeAspect="1" noChangeArrowheads="1"/>
          </p:cNvPicPr>
          <p:nvPr/>
        </p:nvPicPr>
        <p:blipFill>
          <a:blip r:embed="rId2"/>
          <a:srcRect t="22425"/>
          <a:stretch>
            <a:fillRect/>
          </a:stretch>
        </p:blipFill>
        <p:spPr bwMode="auto">
          <a:xfrm>
            <a:off x="71406" y="18222"/>
            <a:ext cx="4286280" cy="6839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>MUCHÍSIMAS GRACIAS POR ESTE AÑO DE CREATIVIDAD Y RESPETO</a:t>
            </a:r>
            <a:endParaRPr lang="es-ES" dirty="0"/>
          </a:p>
        </p:txBody>
      </p:sp>
      <p:pic>
        <p:nvPicPr>
          <p:cNvPr id="1026" name="Picture 2" descr="https://lh3.googleusercontent.com/tfUM0eqi0YCxvrNCY2BdGzhvqaNltVchXdGLFyz0v2PV9waOiHcNRJix5q4QA2DZdvBY0yxdzlzO3zqs2bbEOBZ9ofJOy4lhnGdNUvzkyB-0PWDikFlynOW6phpw2lCijDk5GlFpe39qciIZnbunNfR8ZcilnNPpXd2JyMPoYiFVvoqRCNt3F0as8hoyfDgAJq8zWYHfWl8q9mw2w6Ev_lyvU6vf_PFQDkBqkqrRVZrZ57eDyQhfdUDxy5h8s-nlDeNpeuND6-Wc61iiPgH9JNyO8eO3AGaXSanzsrMbpbUrFaPXKqdaV4sdFsntShS6n2lHlwaTc8i6eHcgV56ylHwuU6mBEifYjjFBigxxv4Y1l1Z3GJtkaHudcAwPKc_nlFGNkLrzNpqYi18_Sm6aK3M8Bn7Si-kg5v489fKCUsz4BzJPbYp6HrVGs0SdGTC8hJNHfjDeGmzOq8pW0DwJr1AYmAaFu78rfXyQ0Ik0htzC1i0knuw7trFh36isHX1L-IqrLb0PXaNNPqKeBKANLOVko_1bT3ZOQbQXcUvFlp2gFxxqrQjeLNjEi0Y3QhY8D4SKM3vdUM92WHthXAZn87LjHk4e0DSj9jllBPJiPYpJgD6TWrtsTxCO2tVrWlMGakzL0_HHZcOWQiOzb7kMQbB20q3K7Gk=w1930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413922"/>
            <a:ext cx="9143999" cy="4444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ES" dirty="0" smtClean="0"/>
              <a:t>MUROS Y MAS MUROS</a:t>
            </a:r>
            <a:endParaRPr lang="es-ES" dirty="0"/>
          </a:p>
        </p:txBody>
      </p:sp>
      <p:pic>
        <p:nvPicPr>
          <p:cNvPr id="49154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857233"/>
            <a:ext cx="9147509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s-ES" sz="3200" dirty="0" smtClean="0"/>
              <a:t>EJEMPLOS DE MUROS QUE HAY QUE SUPERAR</a:t>
            </a:r>
            <a:endParaRPr lang="es-ES" sz="3200" dirty="0"/>
          </a:p>
        </p:txBody>
      </p:sp>
      <p:pic>
        <p:nvPicPr>
          <p:cNvPr id="48130" name="Picture 2" descr="Resultado de imagen de muros cajas car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357298"/>
            <a:ext cx="9093581" cy="5705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82726"/>
          </a:xfrm>
          <a:solidFill>
            <a:srgbClr val="FFFF00"/>
          </a:solidFill>
        </p:spPr>
        <p:txBody>
          <a:bodyPr/>
          <a:lstStyle/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wall</a:t>
            </a:r>
            <a:r>
              <a:rPr lang="es-ES" dirty="0" smtClean="0"/>
              <a:t>- EL MURO</a:t>
            </a:r>
            <a:br>
              <a:rPr lang="es-ES" dirty="0" smtClean="0"/>
            </a:br>
            <a:r>
              <a:rPr lang="es-ES" dirty="0" smtClean="0"/>
              <a:t>LOS DIAS TRISTES</a:t>
            </a:r>
            <a:endParaRPr lang="es-E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33340"/>
            <a:ext cx="9144000" cy="392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4942" y="2214554"/>
            <a:ext cx="3929058" cy="3500462"/>
          </a:xfrm>
          <a:solidFill>
            <a:srgbClr val="FFFF00"/>
          </a:solidFill>
        </p:spPr>
        <p:txBody>
          <a:bodyPr/>
          <a:lstStyle/>
          <a:p>
            <a:r>
              <a:rPr lang="es-ES" dirty="0" smtClean="0"/>
              <a:t>NUESTRA BOCA DE</a:t>
            </a:r>
            <a:br>
              <a:rPr lang="es-ES" dirty="0" smtClean="0"/>
            </a:br>
            <a:r>
              <a:rPr lang="es-ES" dirty="0" smtClean="0"/>
              <a:t>¡¡¡MIEDOO!!!</a:t>
            </a:r>
            <a:endParaRPr lang="es-ES" dirty="0"/>
          </a:p>
        </p:txBody>
      </p:sp>
      <p:pic>
        <p:nvPicPr>
          <p:cNvPr id="97282" name="Picture 2" descr="https://lh3.googleusercontent.com/VbRXQDzW7YraftKanSSvYkMNCetkktMA3CBCoKjIEE6MOb5DvRUXRy7kXfeU_iS9AY6sCcXcwLzVS8PHJxXrTOd_XK0ngvKsRO9EHHzkHO-QlM6hPStn9Av0-Nip43nFaI9moSAl83LyuLQwVAuZgDq36H3lPC4BpADYhnP9XwVWnXZ6P0-TnY3URK3HmoZ7oJujzLTrFDOk7sAjzlZd0G-CKC0g-UKGS_6p6LtiFGCHxPTW5HTk9FLs3NF634sis91VcWWtOgX-mU_VPpU9KN4K-QSal4WXKxQ2AqSWe65BxgtLLSYAAr-gGSswb1zDydZeSYcm2z3iqHmzB8mdWEGRwGCX7o2dYlIoyJqyCDpznqgsAi1hAUcZl7x-v12VCC5Yur_c_ZAO0KfQz2GokJFfgrXyy7cVHlo_9l1km499Bwii6pNv9DI7OoiLgcNa_WN7zG9S9qL3W2quCTN--ke0PYUWM3tVQGVeuhc1C5b6l9DWLozaAEtVs_9NOn4hjaEeAW0MXtWcM7LrSLmwy2__TQH9_Hy7ZugqlaU7dlXtFTVvtalhTlipZ1QqxBBzcwkfQBNszENxz8qx7PTDkaghOT3mXr3jDngoqOnAar_TQW8a944DsqO1hRDeNdrQpZf3Tu3RSxvOYFNhLkdvaRDqMFbaefo=w704-h938-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71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381</Words>
  <Application>Microsoft Office PowerPoint</Application>
  <PresentationFormat>Presentación en pantalla (4:3)</PresentationFormat>
  <Paragraphs>68</Paragraphs>
  <Slides>51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52" baseType="lpstr">
      <vt:lpstr>Tema de Office</vt:lpstr>
      <vt:lpstr>FUNDACION YEHUDI MENUIN 2018-19 POR LUISA VALDÉS</vt:lpstr>
      <vt:lpstr>CREATIVIDAD/COHESIÓN/SOLIDARIDAD</vt:lpstr>
      <vt:lpstr>DIVERSIDAD</vt:lpstr>
      <vt:lpstr>1-SESIÓN-  TÍTULO – MURO – LADO OSCURO –LADO LUMINOSO</vt:lpstr>
      <vt:lpstr>MATERIAL QUE UTILIZAMOS</vt:lpstr>
      <vt:lpstr>MUROS Y MAS MUROS</vt:lpstr>
      <vt:lpstr>EJEMPLOS DE MUROS QUE HAY QUE SUPERAR</vt:lpstr>
      <vt:lpstr>The wall- EL MURO LOS DIAS TRISTES</vt:lpstr>
      <vt:lpstr>NUESTRA BOCA DE ¡¡¡MIEDOO!!!</vt:lpstr>
      <vt:lpstr>PINTAMOS NUESTRO LADO NEGRO</vt:lpstr>
      <vt:lpstr>Parte de atrás -LLENA DE COLOR Y ALEGRÍA</vt:lpstr>
      <vt:lpstr>MUNDO OPTIMISTA Y DE COLOR</vt:lpstr>
      <vt:lpstr>LE DAMOS LA VUELTA Y TODO ES COLOR</vt:lpstr>
      <vt:lpstr>PINTAMOS EN EQUIPOS</vt:lpstr>
      <vt:lpstr>UN MUNDO DE COLOR CONSTRUIDO ENTRE TODOS</vt:lpstr>
      <vt:lpstr>MOMENTOS PARA CONVERSAR</vt:lpstr>
      <vt:lpstr>2-SESIÓN- TITULO-NOS MIRAMOS, NOS CONOCEMOS</vt:lpstr>
      <vt:lpstr>Olaf Haje ¡¡¡CUANTAS COSAS EN LA CABEZA!!!</vt:lpstr>
      <vt:lpstr>NOS SIRVE DE INSPIRACION PARA CONOCERNOS</vt:lpstr>
      <vt:lpstr>DE FRENTE Y DE PERFIL</vt:lpstr>
      <vt:lpstr>Diapositiva 21</vt:lpstr>
      <vt:lpstr>MANOS Y OJOS</vt:lpstr>
      <vt:lpstr>FLORES Y PÁJAROS</vt:lpstr>
      <vt:lpstr>Diapositiva 24</vt:lpstr>
      <vt:lpstr>¡¡¡HASTA LA BARBA!!!</vt:lpstr>
      <vt:lpstr>MANOS A LA OBRA Y A PREGUNTAR QUÉ LE GUSTA A TU COMPAÑERO</vt:lpstr>
      <vt:lpstr>Diapositiva 27</vt:lpstr>
      <vt:lpstr>Diapositiva 28</vt:lpstr>
      <vt:lpstr>MUCHAS CONVERSACIONES</vt:lpstr>
      <vt:lpstr>PUESTA EN COMÚN</vt:lpstr>
      <vt:lpstr>Diapositiva 31</vt:lpstr>
      <vt:lpstr>TODOS SOMOS DIFERENTES</vt:lpstr>
      <vt:lpstr>Diapositiva 33</vt:lpstr>
      <vt:lpstr>SESIÓN 3 TÍTULO-Naturaleza como inspiración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CREAMOS UN CÍRCULO PARA REALIZAR NUESTROS MANDALAS</vt:lpstr>
      <vt:lpstr>TRABAJAMOS EN EQUIPO</vt:lpstr>
      <vt:lpstr>GIRAMOS EL MANDALA PARA QUE TODOS TRABAJEMOS EN COMÚN</vt:lpstr>
      <vt:lpstr>TRABAJAMOS EN EQUIPO Y SOLUCIONAMOS LO QUE SURGE</vt:lpstr>
      <vt:lpstr>¡¡¡BUEN TRABAJO!!!</vt:lpstr>
      <vt:lpstr>UNIMOS TODOS LOS MANDALAS  </vt:lpstr>
      <vt:lpstr>MUCHÍSIMAS GRACIAS POR ESTE AÑO DE CREATIVIDAD Y RESPETO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cex</dc:creator>
  <cp:lastModifiedBy>cex</cp:lastModifiedBy>
  <cp:revision>17</cp:revision>
  <dcterms:created xsi:type="dcterms:W3CDTF">2018-10-30T10:14:30Z</dcterms:created>
  <dcterms:modified xsi:type="dcterms:W3CDTF">2019-06-04T21:37:12Z</dcterms:modified>
</cp:coreProperties>
</file>